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7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4"/>
    <p:restoredTop sz="94658"/>
  </p:normalViewPr>
  <p:slideViewPr>
    <p:cSldViewPr snapToGrid="0">
      <p:cViewPr>
        <p:scale>
          <a:sx n="111" d="100"/>
          <a:sy n="111" d="100"/>
        </p:scale>
        <p:origin x="148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928A-D6B9-23CC-5256-79E91EE6E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6061F-6D4D-E486-821B-6413E228F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99F34-EA80-F2B1-F9B4-EE7A07A06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0D30-6D40-EC46-910E-D168710D2127}" type="datetimeFigureOut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BA526-C3CE-A1B6-C89D-3CE0BEF0C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1B732-0116-0FB4-2FE9-6A62ABE7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593C-FDDD-2A42-81F5-864FA8365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35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780A-3B64-9643-2849-3FC3A4CF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56A479-8163-C512-97E0-9621AB61F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D2614-CB97-53D9-140A-972690820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0D30-6D40-EC46-910E-D168710D2127}" type="datetimeFigureOut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3E427-69AA-68D0-705C-5503059C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38E41-4F48-9048-495F-EFEAE0EAD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593C-FDDD-2A42-81F5-864FA8365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45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238AB5-1EFA-EFD7-2680-73B2F53D98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D278A-732F-6F44-EA2E-36FEFD197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4C071-7B0A-0D61-377F-47B64C9BD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0D30-6D40-EC46-910E-D168710D2127}" type="datetimeFigureOut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75A1B-AE78-0871-2EF9-8F01E298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ABCF0-3F24-F55F-5278-6C94E8A7F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593C-FDDD-2A42-81F5-864FA8365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6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454DC-A493-0FEB-EA65-124C4A08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CA5D2-9E23-1413-533C-11E0EB824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487BF-BD48-9DFA-D627-A6376795C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0D30-6D40-EC46-910E-D168710D2127}" type="datetimeFigureOut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91822-8F73-8B94-A366-0986D6CC9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9279C-F708-92EA-5D5E-E9C86A2B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593C-FDDD-2A42-81F5-864FA8365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3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88AE-F8B2-1A0D-EEBA-CE4A74BAD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020CF-30CF-0555-9BC7-5DEC9F61E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F0A9B-809C-D51D-8612-2D1DCAA2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0D30-6D40-EC46-910E-D168710D2127}" type="datetimeFigureOut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D778F-A537-A89D-589E-258D4916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6768A-BC70-CDE1-BD3A-4F231B194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593C-FDDD-2A42-81F5-864FA8365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64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1A7CE-6CB4-AA8C-90F9-656CFC14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49EB3-5D18-6B66-F002-AA4BD021C4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02CD7-3AF2-B881-CE8D-185471525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A1D94-71D7-BC8C-87C5-59AC19AF6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0D30-6D40-EC46-910E-D168710D2127}" type="datetimeFigureOut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71A89-218E-85D4-AB99-550F2E05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7BB59-55B0-2455-6409-AAC798646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593C-FDDD-2A42-81F5-864FA8365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66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7B96D-17A4-C299-B5AD-14BB4EADD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9E6C8-CFDE-7EFB-F4AE-D9084568A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1CD2D-5A56-AA00-68B4-D43C9D952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2EB85-2A38-F69B-E49A-1460F0338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08CEA-6077-0D6D-3C31-630626C30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34793A-C827-3FE9-8612-719B7228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0D30-6D40-EC46-910E-D168710D2127}" type="datetimeFigureOut">
              <a:rPr lang="en-US" smtClean="0"/>
              <a:t>6/6/25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75F993-EBE3-5FD6-41B4-631FEFBE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3DC863-F189-4A5D-181B-54206D2A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593C-FDDD-2A42-81F5-864FA8365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09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1CC51-A9A7-B65C-2268-2C0B6A045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E7D8E1-B628-B3B9-0CB7-DAD7E3EBF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0D30-6D40-EC46-910E-D168710D2127}" type="datetimeFigureOut">
              <a:rPr lang="en-US" smtClean="0"/>
              <a:t>6/6/25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CE766F-3A2E-E39C-8825-6679653E4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0D115-3B72-C283-B775-DFDA2BD4D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593C-FDDD-2A42-81F5-864FA8365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4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6654-F280-7FBA-F9C5-C6556682B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0D30-6D40-EC46-910E-D168710D2127}" type="datetimeFigureOut">
              <a:rPr lang="en-US" smtClean="0"/>
              <a:t>6/6/25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30B5B-E605-0A3B-F2B5-1C4A6893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5E021-8E01-00EB-370B-D4E33E8BE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593C-FDDD-2A42-81F5-864FA8365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6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3F3D7-E088-983A-AE92-B351072D4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D9C56-662B-6277-C530-AD94D71FA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EC9F9-E268-5F13-52AA-27FB85CE3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43CF4-158A-74E3-E561-8BF7AFE5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0D30-6D40-EC46-910E-D168710D2127}" type="datetimeFigureOut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BC127-2340-31AB-C213-955F0785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8CA4C-D070-6952-A110-C3968556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593C-FDDD-2A42-81F5-864FA8365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B6D4-B0D9-D2B7-88C0-DF03E5CB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A0EF4E-C6D3-56C2-09E1-C2D06F002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A73CD-E437-3AE6-2986-AB4E27958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F7818-771E-3CCD-C1A9-247914B98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0D30-6D40-EC46-910E-D168710D2127}" type="datetimeFigureOut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BBD14-3F47-FD36-A219-ED9ED044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F170E-B7F5-795A-376A-EA87A930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593C-FDDD-2A42-81F5-864FA8365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9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BE7188-D42B-5868-3C0A-4DAC65CBF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84A06-CD00-1930-D8E6-4C9353F1F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06FD4-E2C3-827C-2038-9165526B9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240D30-6D40-EC46-910E-D168710D2127}" type="datetimeFigureOut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C2385-0E23-A62D-9CA7-DDE43412A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3CC06-64AB-1E46-9DA8-CB6F85DDC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FB593C-FDDD-2A42-81F5-864FA8365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7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CA2AF4F-8984-3811-F05D-A345382F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10697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7FDF9F-FBBE-F468-7617-56C9B958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39350"/>
            <a:ext cx="6780700" cy="457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54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2B009-51DC-E8FC-0AD6-8334F733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164922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026F6D-A119-6E70-15F1-1EB7DF94F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39350"/>
            <a:ext cx="6780700" cy="457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18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6B92-667B-D395-D56F-94835CA8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</a:t>
            </a:r>
            <a:r>
              <a:rPr lang="en-US" dirty="0"/>
              <a:t> 168443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BD3C7-80EB-C29E-10DA-3EB5A64C3760}"/>
              </a:ext>
            </a:extLst>
          </p:cNvPr>
          <p:cNvSpPr txBox="1"/>
          <p:nvPr/>
        </p:nvSpPr>
        <p:spPr>
          <a:xfrm>
            <a:off x="5553635" y="3160059"/>
            <a:ext cx="183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enough data</a:t>
            </a:r>
          </a:p>
        </p:txBody>
      </p:sp>
    </p:spTree>
    <p:extLst>
      <p:ext uri="{BB962C8B-B14F-4D97-AF65-F5344CB8AC3E}">
        <p14:creationId xmlns:p14="http://schemas.microsoft.com/office/powerpoint/2010/main" val="871359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A087A-140D-EE1D-8715-861776C13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181096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C5A837-D1F7-8748-4741-FBDCF0B3B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13922"/>
            <a:ext cx="6780700" cy="462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23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6E39A-5215-EE5F-9CF4-927FDC381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182488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E8F05D-36CA-BC63-A852-39F55FD87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47825"/>
            <a:ext cx="6780700" cy="45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13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115C5-9813-BACE-46B2-61DBC573C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184499 </a:t>
            </a: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>wave&lt;0.79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FA40B8-932D-1FA4-1B3A-28B73D548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13922"/>
            <a:ext cx="6780700" cy="462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C8F47-573E-A2E7-FF14-2BA3434D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185269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7435E1-8B8F-12E3-DE5A-0209C6656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39350"/>
            <a:ext cx="6780700" cy="457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69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7493D-F33D-8527-7FA2-35C060D57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190228</a:t>
            </a: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>wave&lt;0.79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6E1820-4E62-7A87-5DB8-AC76C2D93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30874"/>
            <a:ext cx="6780700" cy="459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95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C2C29-B198-240A-D1A9-5BF61C451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193664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FD5CF2-353B-238B-3883-3F5041713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22398"/>
            <a:ext cx="6780700" cy="461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85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304ED-69E3-F03D-0FC2-3E8117251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195019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26015E-A4B0-2F74-1ECD-EC4A49084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39350"/>
            <a:ext cx="6780700" cy="457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84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5A456-AFE3-C4F8-B6CF-65AF36680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196885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DE4093-74DA-8C30-8ABF-8C320D782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30874"/>
            <a:ext cx="6780700" cy="459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A3EE8-99C4-F4BD-B1E3-08DAC73D9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108510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0B84EB-5E76-F82A-6AA5-8F53B8626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56302"/>
            <a:ext cx="6780700" cy="454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26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FCD05-69C2-61BD-7FA5-5EA2C52CB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300">
                <a:solidFill>
                  <a:srgbClr val="FFFFFF"/>
                </a:solidFill>
              </a:rPr>
              <a:t>Hd 197037</a:t>
            </a:r>
            <a:br>
              <a:rPr lang="en-US" sz="3300">
                <a:solidFill>
                  <a:srgbClr val="FFFFFF"/>
                </a:solidFill>
              </a:rPr>
            </a:br>
            <a:r>
              <a:rPr lang="en-US" sz="3300">
                <a:solidFill>
                  <a:srgbClr val="FFFFFF"/>
                </a:solidFill>
              </a:rPr>
              <a:t>questionable!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B2E915-DBBA-6FF8-9B5C-96EAB9CB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39350"/>
            <a:ext cx="6780700" cy="457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95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274DF-A9DE-6798-119E-0D33BBA73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202568</a:t>
            </a: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>only one cal…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40251D-9F91-1EFD-0FBC-43EF7A28D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47825"/>
            <a:ext cx="6780700" cy="45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92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1B01D-B155-4B05-954B-9332334D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20367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5A485D-9720-3191-6B3A-D61FE5581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47825"/>
            <a:ext cx="6780700" cy="45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64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39E5A-2090-CBA1-F2B5-2773107E0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210277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1DA17C-A453-6EB8-51D2-7E69DEA3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56302"/>
            <a:ext cx="6780700" cy="454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98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50BE2-249B-5D7B-8983-A484EF529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222155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42F312-6303-F37A-043F-FD36FA153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64777"/>
            <a:ext cx="6780700" cy="452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91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841-2AF0-4585-2F34-172625E14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22879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F4C99F-FBE0-219C-9D3B-8940B58EF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56302"/>
            <a:ext cx="6780700" cy="454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5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96CC4-8F46-E67C-BAB9-06CFC8DC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23596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520B97-0365-020D-30F1-4EBDD3B40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64777"/>
            <a:ext cx="6780700" cy="452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80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2A347-BF4C-1AA5-E446-8A0003E2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30562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C04A6C-4F7C-70D8-6417-0BA465E3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22398"/>
            <a:ext cx="6780700" cy="461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18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1E334-D172-80B1-02A0-4429BDC4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42807</a:t>
            </a: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>wave&gt;0.675</a:t>
            </a: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>wave&lt;0.755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1CDA15-C725-04B4-3F4D-78997260D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13922"/>
            <a:ext cx="6780700" cy="462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06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E3860-5544-CE23-F179-D0F9FC9E0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42807</a:t>
            </a: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>all waves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A1CF14-77BD-0F63-C63F-638AE78D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39350"/>
            <a:ext cx="6780700" cy="457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35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8A796-061E-D9E0-CF05-D89BB1B9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</a:t>
            </a:r>
            <a:r>
              <a:rPr lang="en-US" dirty="0"/>
              <a:t> 113337</a:t>
            </a:r>
          </a:p>
        </p:txBody>
      </p:sp>
      <p:pic>
        <p:nvPicPr>
          <p:cNvPr id="4" name="Picture 3" descr="A screen shot of a graph&#10;&#10;AI-generated content may be incorrect.">
            <a:extLst>
              <a:ext uri="{FF2B5EF4-FFF2-40B4-BE49-F238E27FC236}">
                <a16:creationId xmlns:a16="http://schemas.microsoft.com/office/drawing/2014/main" id="{E98B3A56-DA59-CE97-CFC7-848795D3C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217" y="605417"/>
            <a:ext cx="7772400" cy="5280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68696C-F089-EF14-7C97-F12D1DA4EAF8}"/>
              </a:ext>
            </a:extLst>
          </p:cNvPr>
          <p:cNvSpPr txBox="1"/>
          <p:nvPr/>
        </p:nvSpPr>
        <p:spPr>
          <a:xfrm>
            <a:off x="1089212" y="341912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170602</a:t>
            </a:r>
          </a:p>
        </p:txBody>
      </p:sp>
    </p:spTree>
    <p:extLst>
      <p:ext uri="{BB962C8B-B14F-4D97-AF65-F5344CB8AC3E}">
        <p14:creationId xmlns:p14="http://schemas.microsoft.com/office/powerpoint/2010/main" val="3309928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75ED-9187-1FCC-217E-D60730E6D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Hd</a:t>
            </a:r>
            <a:r>
              <a:rPr lang="en-US" sz="3600" dirty="0">
                <a:solidFill>
                  <a:srgbClr val="FFFFFF"/>
                </a:solidFill>
              </a:rPr>
              <a:t> 58551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iffy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4B13CC-8AC8-6BE9-BCD8-F163C5638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05447"/>
            <a:ext cx="6780700" cy="464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46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4C54F-85D5-AC6C-1A69-5C668574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76932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3B7EF1-35EA-07EB-0401-8573C17AE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47825"/>
            <a:ext cx="6780700" cy="45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38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9584C-6B33-0D83-CFE7-1D436C905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Hd</a:t>
            </a:r>
            <a:r>
              <a:rPr lang="en-US" sz="3600" dirty="0">
                <a:solidFill>
                  <a:srgbClr val="FFFFFF"/>
                </a:solidFill>
              </a:rPr>
              <a:t> 8574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002BCA-4F04-9484-AAEA-E78C4A420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39350"/>
            <a:ext cx="6780700" cy="457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97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CFE00-741E-97C2-245C-D9B05A57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8673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A9BD31-32A5-B4A1-E57B-BB6664156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30874"/>
            <a:ext cx="6780700" cy="459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71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0461A-D851-8321-63AA-78B0DED92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71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FFF13-6184-BDF3-DA4A-9017DFE4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</a:t>
            </a:r>
            <a:r>
              <a:rPr lang="en-US" dirty="0"/>
              <a:t> 113337</a:t>
            </a:r>
          </a:p>
        </p:txBody>
      </p:sp>
      <p:pic>
        <p:nvPicPr>
          <p:cNvPr id="4" name="Picture 3" descr="A screen shot of a graph&#10;&#10;AI-generated content may be incorrect.">
            <a:extLst>
              <a:ext uri="{FF2B5EF4-FFF2-40B4-BE49-F238E27FC236}">
                <a16:creationId xmlns:a16="http://schemas.microsoft.com/office/drawing/2014/main" id="{CF6C9679-1271-FDC7-FB1E-4FE7656EB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39" y="1465730"/>
            <a:ext cx="7772400" cy="5269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EA7DF-CF31-FA58-3FE9-149E196ABDB3}"/>
              </a:ext>
            </a:extLst>
          </p:cNvPr>
          <p:cNvSpPr txBox="1"/>
          <p:nvPr/>
        </p:nvSpPr>
        <p:spPr>
          <a:xfrm>
            <a:off x="632012" y="3375212"/>
            <a:ext cx="277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data from 170602</a:t>
            </a:r>
          </a:p>
        </p:txBody>
      </p:sp>
    </p:spTree>
    <p:extLst>
      <p:ext uri="{BB962C8B-B14F-4D97-AF65-F5344CB8AC3E}">
        <p14:creationId xmlns:p14="http://schemas.microsoft.com/office/powerpoint/2010/main" val="4148834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F5CC0-583A-0AA8-1C1C-831FCCD6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127334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19F1A7-09D6-31BE-3769-D883A856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30874"/>
            <a:ext cx="6780700" cy="459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62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57351-BD8A-630E-8C0A-302C42689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144579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4A23CD-C883-63C2-77D5-9707F0A5A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47825"/>
            <a:ext cx="6780700" cy="45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4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1169F-6031-7379-847B-B7EBE1425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1461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AB4364-3AD6-C64E-9620-CF638EBF0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22398"/>
            <a:ext cx="6780700" cy="461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79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7AB5A-0019-EE7B-9F08-BD6A18996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154345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AD6629-883F-A34C-C635-89D4BDA53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22398"/>
            <a:ext cx="6780700" cy="461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86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EC8B1-AADD-46D8-B9FE-AE058BD7E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Hd 16141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7730CC-5F49-8804-174C-4454A32D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05447"/>
            <a:ext cx="6780700" cy="464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5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48549</TotalTime>
  <Words>104</Words>
  <Application>Microsoft Macintosh PowerPoint</Application>
  <PresentationFormat>Widescreen</PresentationFormat>
  <Paragraphs>36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Aptos</vt:lpstr>
      <vt:lpstr>Aptos Display</vt:lpstr>
      <vt:lpstr>Arial</vt:lpstr>
      <vt:lpstr>Office Theme</vt:lpstr>
      <vt:lpstr>Hd 10697</vt:lpstr>
      <vt:lpstr>Hd 108510</vt:lpstr>
      <vt:lpstr>Hd 113337</vt:lpstr>
      <vt:lpstr>Hd 113337</vt:lpstr>
      <vt:lpstr>Hd 127334</vt:lpstr>
      <vt:lpstr>Hd 144579</vt:lpstr>
      <vt:lpstr>Hd 1461</vt:lpstr>
      <vt:lpstr>Hd 154345</vt:lpstr>
      <vt:lpstr>Hd 16141</vt:lpstr>
      <vt:lpstr>Hd 164922</vt:lpstr>
      <vt:lpstr>Hd 168443</vt:lpstr>
      <vt:lpstr>Hd 181096</vt:lpstr>
      <vt:lpstr>Hd 182488</vt:lpstr>
      <vt:lpstr>Hd 184499  wave&lt;0.79</vt:lpstr>
      <vt:lpstr>Hd 185269</vt:lpstr>
      <vt:lpstr>Hd 190228 wave&lt;0.79</vt:lpstr>
      <vt:lpstr>Hd 193664</vt:lpstr>
      <vt:lpstr>Hd 195019</vt:lpstr>
      <vt:lpstr>Hd 196885</vt:lpstr>
      <vt:lpstr>Hd 197037 questionable!</vt:lpstr>
      <vt:lpstr>Hd 202568 only one cal…</vt:lpstr>
      <vt:lpstr>Hd 20367</vt:lpstr>
      <vt:lpstr>Hd 210277</vt:lpstr>
      <vt:lpstr>Hd 222155</vt:lpstr>
      <vt:lpstr>Hd 22879</vt:lpstr>
      <vt:lpstr>Hd 23596</vt:lpstr>
      <vt:lpstr>Hd 30562</vt:lpstr>
      <vt:lpstr>Hd 42807 wave&gt;0.675 wave&lt;0.755</vt:lpstr>
      <vt:lpstr>Hd 42807 all waves</vt:lpstr>
      <vt:lpstr>Hd 58551 iffy</vt:lpstr>
      <vt:lpstr>Hd 76932</vt:lpstr>
      <vt:lpstr>Hd 8574</vt:lpstr>
      <vt:lpstr>Hd 8673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Tabetha Boyajian</dc:creator>
  <cp:lastModifiedBy>Tabetha Boyajian</cp:lastModifiedBy>
  <cp:revision>1</cp:revision>
  <dcterms:created xsi:type="dcterms:W3CDTF">2025-06-07T01:08:38Z</dcterms:created>
  <dcterms:modified xsi:type="dcterms:W3CDTF">2025-07-10T18:18:24Z</dcterms:modified>
</cp:coreProperties>
</file>